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nati Chaurasia" userId="4a149c2932686759" providerId="LiveId" clId="{CEFA2F37-621E-4FFA-8041-2F8120D70A8A}"/>
    <pc:docChg chg="modSld">
      <pc:chgData name="Unnati Chaurasia" userId="4a149c2932686759" providerId="LiveId" clId="{CEFA2F37-621E-4FFA-8041-2F8120D70A8A}" dt="2026-06-19T05:06:08.340" v="0" actId="20577"/>
      <pc:docMkLst>
        <pc:docMk/>
      </pc:docMkLst>
      <pc:sldChg chg="modSp mod">
        <pc:chgData name="Unnati Chaurasia" userId="4a149c2932686759" providerId="LiveId" clId="{CEFA2F37-621E-4FFA-8041-2F8120D70A8A}" dt="2026-06-19T05:06:08.340" v="0" actId="20577"/>
        <pc:sldMkLst>
          <pc:docMk/>
          <pc:sldMk cId="903824246" sldId="257"/>
        </pc:sldMkLst>
        <pc:spChg chg="mod">
          <ac:chgData name="Unnati Chaurasia" userId="4a149c2932686759" providerId="LiveId" clId="{CEFA2F37-621E-4FFA-8041-2F8120D70A8A}" dt="2026-06-19T05:06:08.340" v="0" actId="20577"/>
          <ac:spMkLst>
            <pc:docMk/>
            <pc:sldMk cId="903824246" sldId="257"/>
            <ac:spMk id="3" creationId="{6390885C-8E6C-3A4C-746A-8EA6BA875BF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793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18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630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543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5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18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302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1730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829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984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504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1FCDAD2-B60C-45BD-BD92-2A9E899BF371}" type="datetimeFigureOut">
              <a:rPr lang="en-IN" smtClean="0"/>
              <a:t>19-06-2026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FD56D0A-29B9-4573-8431-A3EC61A630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529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13B8-35F2-5E7E-5F7A-490919A6F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183" y="564321"/>
            <a:ext cx="9730408" cy="3411331"/>
          </a:xfrm>
        </p:spPr>
        <p:txBody>
          <a:bodyPr>
            <a:normAutofit fontScale="90000"/>
          </a:bodyPr>
          <a:lstStyle/>
          <a:p>
            <a:b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REPORT OF SUMMER</a:t>
            </a:r>
            <a:b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INTERSHIP</a:t>
            </a:r>
            <a:b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TOPIC:-</a:t>
            </a:r>
            <a:b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OFF,ROUND UP,&amp; ROUND DOWN</a:t>
            </a:r>
            <a:endParaRPr lang="en-IN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7362F-60AF-9EF8-8ADB-9BA4B6EE6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753" y="4357413"/>
            <a:ext cx="6111837" cy="1655762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to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:- Shashwat Singhal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Submitted by:-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Unnati Chaurasia 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AA5C5D-C967-591B-91B6-EDC0F16F1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140" y="4357413"/>
            <a:ext cx="2987536" cy="224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39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030BA-5161-DA42-39B6-269B4987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718" y="523613"/>
            <a:ext cx="7729728" cy="1188720"/>
          </a:xfrm>
        </p:spPr>
        <p:txBody>
          <a:bodyPr/>
          <a:lstStyle/>
          <a:p>
            <a:r>
              <a:rPr lang="en-IN" dirty="0"/>
              <a:t> 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ROUND OFF?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0885C-8E6C-3A4C-746A-8EA6BA875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774" y="2170905"/>
            <a:ext cx="9044609" cy="4378982"/>
          </a:xfrm>
        </p:spPr>
        <p:txBody>
          <a:bodyPr>
            <a:no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Off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process of simplifying a number by reducing the number of digits while keeping its value as close as possible to the original number. It helps make calculations easier and numbers easier to understand.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Rounding is commonly used in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mathematics, accounting, finance, taxation, statistics, and everyday calculations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exact values are not necessary.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:-  45.67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45.7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(rounded to one decimal place),23.4 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(rounded to the nearest whole number) , 78.95 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(rounded to the nearest whole number) ,62.13 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(rounded to the nearest whole number).</a:t>
            </a:r>
          </a:p>
        </p:txBody>
      </p:sp>
    </p:spTree>
    <p:extLst>
      <p:ext uri="{BB962C8B-B14F-4D97-AF65-F5344CB8AC3E}">
        <p14:creationId xmlns:p14="http://schemas.microsoft.com/office/powerpoint/2010/main" val="903824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63654-4C8A-95DB-7278-A81D1EFB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846" y="636700"/>
            <a:ext cx="7729728" cy="1188720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RULES OF ROUND 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CB5BC-A0FD-296B-0865-8128D9900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50" y="2285299"/>
            <a:ext cx="7729728" cy="3101983"/>
          </a:xfrm>
        </p:spPr>
        <p:txBody>
          <a:bodyPr>
            <a:normAutofit lnSpcReduction="1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digit to which you want to round.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digit immediately to its right.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that digit is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or greater (5–9)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increase the previous digit by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that digit is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than 5 (0–4)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keep the previous digit unchanged.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the remaining digits. 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6EE3F-0179-2E77-0464-6F02594B9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700" y="3958010"/>
            <a:ext cx="4142154" cy="226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93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D95A5-E6CF-779C-E5A6-5A56B25FA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14" y="418040"/>
            <a:ext cx="7729728" cy="1188720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WHAT IS ROUND UP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76923-C09D-B7AD-24B8-68E216306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948" y="2041696"/>
            <a:ext cx="9144000" cy="4130504"/>
          </a:xfrm>
        </p:spPr>
        <p:txBody>
          <a:bodyPr>
            <a:no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Up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rounding method in which a number is always increased to the next higher whole number or specified place value, regardless of the decimal value (if there is any decimal part).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simple words, if a number contains a decimal portion, it is rounded to the next greater integer.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12.1 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25.6 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7.01 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45.99 →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40849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D490-6533-EF76-EBFA-F5AC0907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ROUND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6663-AD51-0DD9-F243-DE1496AAA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2272" y="2791325"/>
            <a:ext cx="7729728" cy="3101983"/>
          </a:xfrm>
        </p:spPr>
        <p:txBody>
          <a:bodyPr>
            <a:normAutofit fontScale="92500"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number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needs to be rounded.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for a decimal part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number.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there is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decimal value greater than 0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increase the whole number by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the number is already a whole number, it remains unchanged.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rounded value is always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than or equal to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original number</a:t>
            </a:r>
            <a:r>
              <a:rPr lang="en-IN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4A0ED-BB87-ADD4-39E9-5F32041AC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55" y="3323050"/>
            <a:ext cx="4144617" cy="276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6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6D1C6-FAE5-83C6-6DFF-24B8C251C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7370"/>
            <a:ext cx="7729728" cy="1188720"/>
          </a:xfrm>
        </p:spPr>
        <p:txBody>
          <a:bodyPr/>
          <a:lstStyle/>
          <a:p>
            <a:r>
              <a:rPr lang="en-IN" dirty="0"/>
              <a:t>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ROUND DOWN?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C46FC-6CB7-09D3-DBFB-7E228C6F8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161" y="2250418"/>
            <a:ext cx="9849677" cy="4180199"/>
          </a:xfrm>
        </p:spPr>
        <p:txBody>
          <a:bodyPr>
            <a:normAutofit fontScale="62500" lnSpcReduction="20000"/>
          </a:bodyPr>
          <a:lstStyle/>
          <a:p>
            <a:r>
              <a:rPr lang="en-IN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Down</a:t>
            </a:r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method of rounding in which a number is reduced to the next lower whole number by removing its decimal part. The value is always rounded toward a smaller number, regardless of the decimal digits.</a:t>
            </a:r>
          </a:p>
          <a:p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Down is commonly used in mathematics, accounting, finance, statistics, and everyday calculations when only completed units or whole numbers are considered.</a:t>
            </a:r>
          </a:p>
          <a:p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Example:-</a:t>
            </a:r>
          </a:p>
          <a:p>
            <a:r>
              <a:rPr lang="en-IN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15.9 → 15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decimal part (.9) is ignored, so the number becomes </a:t>
            </a:r>
            <a:r>
              <a:rPr lang="en-IN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22.7 → 22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decimal part (.7) is removed, leaving </a:t>
            </a:r>
            <a:r>
              <a:rPr lang="en-IN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100.8 → 100</a:t>
            </a:r>
            <a:endParaRPr lang="en-IN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decimal part (.8) is ignored, so the result is </a:t>
            </a:r>
            <a:r>
              <a:rPr lang="en-IN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IN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7186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2409-49FE-66D8-BDB0-C92E70278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ROUND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31AC6-3817-D7FB-BB6B-CCF4CB44A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number to be rounded.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Look at the whole number part.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Ignore or remove all digits after the decimal point.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Keep only the whole number.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rounded value will always be less than or equal to the original number.</a:t>
            </a:r>
          </a:p>
        </p:txBody>
      </p:sp>
    </p:spTree>
    <p:extLst>
      <p:ext uri="{BB962C8B-B14F-4D97-AF65-F5344CB8AC3E}">
        <p14:creationId xmlns:p14="http://schemas.microsoft.com/office/powerpoint/2010/main" val="4143416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0A81-ED49-B8B7-259B-146B671AF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2" y="661090"/>
            <a:ext cx="9074426" cy="1188720"/>
          </a:xfrm>
        </p:spPr>
        <p:txBody>
          <a:bodyPr>
            <a:no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round up &amp;round down</a:t>
            </a:r>
          </a:p>
        </p:txBody>
      </p:sp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CA01CC4D-5C85-ECA4-DBAB-CC3C2DE02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315" y="2742997"/>
            <a:ext cx="5208104" cy="345391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7F15ED7-234A-BF1F-F965-6BF673B9AD43}"/>
              </a:ext>
            </a:extLst>
          </p:cNvPr>
          <p:cNvSpPr txBox="1"/>
          <p:nvPr/>
        </p:nvSpPr>
        <p:spPr>
          <a:xfrm>
            <a:off x="7116418" y="2663687"/>
            <a:ext cx="2067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Up:-</a:t>
            </a:r>
          </a:p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12.3 → 13 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25.1 → 26 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99.9 → 100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97FC91-5383-F12E-A074-F478EC5E9B28}"/>
              </a:ext>
            </a:extLst>
          </p:cNvPr>
          <p:cNvSpPr txBox="1"/>
          <p:nvPr/>
        </p:nvSpPr>
        <p:spPr>
          <a:xfrm>
            <a:off x="9372600" y="4002515"/>
            <a:ext cx="223630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Down:-</a:t>
            </a:r>
          </a:p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12.3 → 12 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25.1 → 25 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99.9 → 99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2974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05B6F-263D-72C9-37F5-FF0993D40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Off in GST and Taxation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8E2B5-5608-C426-05FB-A2610021A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4597047" cy="3101983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amounts are often rounded to the nearest rupee.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Simplifies tax payment and filing.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calculation errors.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Helps maintain consistency in records.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F1CC55-CB09-FD5F-BF5A-3ACB9C993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620" y="3355050"/>
            <a:ext cx="4238586" cy="238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49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585D-4DEF-0F8A-660B-5629D850A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  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UP IN DAILY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CAD45-8D28-99AC-7C06-48BCCED64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109" y="2638044"/>
            <a:ext cx="5461751" cy="3101983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seats required.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Packing and shipping quantities.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Hotel room bookings.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Resource allocation.</a:t>
            </a:r>
          </a:p>
        </p:txBody>
      </p:sp>
    </p:spTree>
    <p:extLst>
      <p:ext uri="{BB962C8B-B14F-4D97-AF65-F5344CB8AC3E}">
        <p14:creationId xmlns:p14="http://schemas.microsoft.com/office/powerpoint/2010/main" val="3271121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9B670-1ED5-ED0F-8FC2-BA7623DF0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1562" y="1123718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IN" dirty="0"/>
              <a:t>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DOWN IN DAILY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9A527-A7D1-25B5-4357-8C4D3DD41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6693" y="3153597"/>
            <a:ext cx="7729728" cy="3101983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planning.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Estimating available resources.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Recording completed units only.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Calculating age in completed years.</a:t>
            </a:r>
          </a:p>
        </p:txBody>
      </p:sp>
    </p:spTree>
    <p:extLst>
      <p:ext uri="{BB962C8B-B14F-4D97-AF65-F5344CB8AC3E}">
        <p14:creationId xmlns:p14="http://schemas.microsoft.com/office/powerpoint/2010/main" val="1000878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0B6E-2C89-2E02-F595-DFA9EAEB1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16823"/>
            <a:ext cx="7729728" cy="1188720"/>
          </a:xfrm>
        </p:spPr>
        <p:txBody>
          <a:bodyPr/>
          <a:lstStyle/>
          <a:p>
            <a:r>
              <a:rPr lang="en-IN" dirty="0"/>
              <a:t>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59F91-E68A-62EC-892F-38E256417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2329931"/>
            <a:ext cx="9114182" cy="4229895"/>
          </a:xfrm>
        </p:spPr>
        <p:txBody>
          <a:bodyPr>
            <a:no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Off, Round Up, and Round Down are important mathematical techniques used to simplify numbers and make calculations easier.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Off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gives the nearest value,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Up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always increases the number to the next higher value, and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Down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always decreases it to the next lower value. These methods are widely used in mathematics, accounting, taxation, finance, business, and everyday life for estimation, reporting, and decision-making. Understanding these rounding methods helps improve accuracy, efficiency, and consistency in numerical calculations.</a:t>
            </a:r>
          </a:p>
        </p:txBody>
      </p:sp>
    </p:spTree>
    <p:extLst>
      <p:ext uri="{BB962C8B-B14F-4D97-AF65-F5344CB8AC3E}">
        <p14:creationId xmlns:p14="http://schemas.microsoft.com/office/powerpoint/2010/main" val="412176389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168</TotalTime>
  <Words>755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Times New Roman</vt:lpstr>
      <vt:lpstr>Parcel</vt:lpstr>
      <vt:lpstr> PROJECT REPORT OF SUMMER INTERSHIP  TOPIC:-  ROUND OFF,ROUND UP,&amp; ROUND DOWN</vt:lpstr>
      <vt:lpstr>      WHAT IS ROUND OFF?</vt:lpstr>
      <vt:lpstr>     RULES OF ROUND OFF</vt:lpstr>
      <vt:lpstr>      WHAT IS ROUND UP ?</vt:lpstr>
      <vt:lpstr>RULES OF ROUND UP</vt:lpstr>
      <vt:lpstr>   WHAT IS ROUND DOWN?</vt:lpstr>
      <vt:lpstr>  RULES OF ROUND DOWN</vt:lpstr>
      <vt:lpstr>Difference between round up &amp;round down</vt:lpstr>
      <vt:lpstr>Round Off in GST and Taxation</vt:lpstr>
      <vt:lpstr>       ROUND UP IN DAILY LIFE</vt:lpstr>
      <vt:lpstr>   ROUND DOWN IN DAILY LIFE</vt:lpstr>
      <vt:lpstr>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Unnati Chaurasia</dc:creator>
  <cp:lastModifiedBy>Unnati Chaurasia</cp:lastModifiedBy>
  <cp:revision>1</cp:revision>
  <dcterms:created xsi:type="dcterms:W3CDTF">2026-06-18T16:03:01Z</dcterms:created>
  <dcterms:modified xsi:type="dcterms:W3CDTF">2026-06-19T05:06:17Z</dcterms:modified>
</cp:coreProperties>
</file>